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66" r:id="rId5"/>
    <p:sldId id="25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5" r:id="rId19"/>
    <p:sldId id="287" r:id="rId20"/>
    <p:sldId id="288" r:id="rId21"/>
    <p:sldId id="286" r:id="rId22"/>
    <p:sldId id="267" r:id="rId23"/>
    <p:sldId id="268" r:id="rId24"/>
    <p:sldId id="269" r:id="rId25"/>
    <p:sldId id="270" r:id="rId26"/>
    <p:sldId id="271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Time to get Physic-al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Real-world applications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Understanding through experiments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BC5CD3-F745-4CE3-90D1-475AFD0634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F0CFF2-3B9F-48D8-AD70-F8A385BBAB3E}">
      <dgm:prSet/>
      <dgm:spPr/>
      <dgm:t>
        <a:bodyPr/>
        <a:lstStyle/>
        <a:p>
          <a:r>
            <a:rPr lang="en-US" baseline="0"/>
            <a:t>Arduino IDE</a:t>
          </a:r>
          <a:endParaRPr lang="en-US"/>
        </a:p>
      </dgm:t>
    </dgm:pt>
    <dgm:pt modelId="{23AE7EB6-019E-4B79-BA09-047D62439E16}" type="parTrans" cxnId="{137802D6-9E8F-4F96-B166-88F3B219021B}">
      <dgm:prSet/>
      <dgm:spPr/>
      <dgm:t>
        <a:bodyPr/>
        <a:lstStyle/>
        <a:p>
          <a:endParaRPr lang="en-US"/>
        </a:p>
      </dgm:t>
    </dgm:pt>
    <dgm:pt modelId="{7D6F6441-02E0-4499-9656-7EBC7359E79D}" type="sibTrans" cxnId="{137802D6-9E8F-4F96-B166-88F3B219021B}">
      <dgm:prSet/>
      <dgm:spPr/>
      <dgm:t>
        <a:bodyPr/>
        <a:lstStyle/>
        <a:p>
          <a:endParaRPr lang="en-US"/>
        </a:p>
      </dgm:t>
    </dgm:pt>
    <dgm:pt modelId="{44D3F7D6-79AA-43D0-A4EC-D35166770606}">
      <dgm:prSet/>
      <dgm:spPr/>
      <dgm:t>
        <a:bodyPr/>
        <a:lstStyle/>
        <a:p>
          <a:r>
            <a:rPr lang="en-US" baseline="0"/>
            <a:t>Excel</a:t>
          </a:r>
          <a:endParaRPr lang="en-US"/>
        </a:p>
      </dgm:t>
    </dgm:pt>
    <dgm:pt modelId="{37C73F1D-6ABF-4E01-BA96-541E08091F4B}" type="parTrans" cxnId="{A8556EB6-7304-4D60-8FBF-7AB2F0BD61AE}">
      <dgm:prSet/>
      <dgm:spPr/>
      <dgm:t>
        <a:bodyPr/>
        <a:lstStyle/>
        <a:p>
          <a:endParaRPr lang="en-US"/>
        </a:p>
      </dgm:t>
    </dgm:pt>
    <dgm:pt modelId="{EEED3BE3-7757-473C-BF4E-9D3AA8C192C2}" type="sibTrans" cxnId="{A8556EB6-7304-4D60-8FBF-7AB2F0BD61AE}">
      <dgm:prSet/>
      <dgm:spPr/>
      <dgm:t>
        <a:bodyPr/>
        <a:lstStyle/>
        <a:p>
          <a:endParaRPr lang="en-US"/>
        </a:p>
      </dgm:t>
    </dgm:pt>
    <dgm:pt modelId="{6E91D478-0048-4CF3-A089-ADD5866039A9}" type="pres">
      <dgm:prSet presAssocID="{82BC5CD3-F745-4CE3-90D1-475AFD063474}" presName="root" presStyleCnt="0">
        <dgm:presLayoutVars>
          <dgm:dir/>
          <dgm:resizeHandles val="exact"/>
        </dgm:presLayoutVars>
      </dgm:prSet>
      <dgm:spPr/>
    </dgm:pt>
    <dgm:pt modelId="{574D9D00-3CF0-459B-8C8F-B833550CA402}" type="pres">
      <dgm:prSet presAssocID="{84F0CFF2-3B9F-48D8-AD70-F8A385BBAB3E}" presName="compNode" presStyleCnt="0"/>
      <dgm:spPr/>
    </dgm:pt>
    <dgm:pt modelId="{1E7A498C-17C1-4FF6-8E53-10C190A910EA}" type="pres">
      <dgm:prSet presAssocID="{84F0CFF2-3B9F-48D8-AD70-F8A385BBAB3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F0D4D89-7F69-427A-AE7E-AD7A82F7A8F2}" type="pres">
      <dgm:prSet presAssocID="{84F0CFF2-3B9F-48D8-AD70-F8A385BBAB3E}" presName="spaceRect" presStyleCnt="0"/>
      <dgm:spPr/>
    </dgm:pt>
    <dgm:pt modelId="{45905B78-C455-4ABF-8B2C-84E53E9691BD}" type="pres">
      <dgm:prSet presAssocID="{84F0CFF2-3B9F-48D8-AD70-F8A385BBAB3E}" presName="textRect" presStyleLbl="revTx" presStyleIdx="0" presStyleCnt="2">
        <dgm:presLayoutVars>
          <dgm:chMax val="1"/>
          <dgm:chPref val="1"/>
        </dgm:presLayoutVars>
      </dgm:prSet>
      <dgm:spPr/>
    </dgm:pt>
    <dgm:pt modelId="{C6D992CD-EAC5-4EF2-9567-CEB1C6790055}" type="pres">
      <dgm:prSet presAssocID="{7D6F6441-02E0-4499-9656-7EBC7359E79D}" presName="sibTrans" presStyleCnt="0"/>
      <dgm:spPr/>
    </dgm:pt>
    <dgm:pt modelId="{4CD8205D-F123-4503-84B4-8608E706BF51}" type="pres">
      <dgm:prSet presAssocID="{44D3F7D6-79AA-43D0-A4EC-D35166770606}" presName="compNode" presStyleCnt="0"/>
      <dgm:spPr/>
    </dgm:pt>
    <dgm:pt modelId="{71766B8B-AC0A-4415-9866-3B0533256359}" type="pres">
      <dgm:prSet presAssocID="{44D3F7D6-79AA-43D0-A4EC-D3516677060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48E2676-F493-4AA2-995B-99D4AA11E188}" type="pres">
      <dgm:prSet presAssocID="{44D3F7D6-79AA-43D0-A4EC-D35166770606}" presName="spaceRect" presStyleCnt="0"/>
      <dgm:spPr/>
    </dgm:pt>
    <dgm:pt modelId="{40A51FB0-135F-4CD9-AD93-666A5D3EEB9A}" type="pres">
      <dgm:prSet presAssocID="{44D3F7D6-79AA-43D0-A4EC-D3516677060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AEADF26-6D14-4DF4-A452-4FB23000E5D3}" type="presOf" srcId="{44D3F7D6-79AA-43D0-A4EC-D35166770606}" destId="{40A51FB0-135F-4CD9-AD93-666A5D3EEB9A}" srcOrd="0" destOrd="0" presId="urn:microsoft.com/office/officeart/2018/2/layout/IconLabelList"/>
    <dgm:cxn modelId="{5C63E942-4956-4014-BFC5-0E51A78CC3D1}" type="presOf" srcId="{82BC5CD3-F745-4CE3-90D1-475AFD063474}" destId="{6E91D478-0048-4CF3-A089-ADD5866039A9}" srcOrd="0" destOrd="0" presId="urn:microsoft.com/office/officeart/2018/2/layout/IconLabelList"/>
    <dgm:cxn modelId="{A8556EB6-7304-4D60-8FBF-7AB2F0BD61AE}" srcId="{82BC5CD3-F745-4CE3-90D1-475AFD063474}" destId="{44D3F7D6-79AA-43D0-A4EC-D35166770606}" srcOrd="1" destOrd="0" parTransId="{37C73F1D-6ABF-4E01-BA96-541E08091F4B}" sibTransId="{EEED3BE3-7757-473C-BF4E-9D3AA8C192C2}"/>
    <dgm:cxn modelId="{137802D6-9E8F-4F96-B166-88F3B219021B}" srcId="{82BC5CD3-F745-4CE3-90D1-475AFD063474}" destId="{84F0CFF2-3B9F-48D8-AD70-F8A385BBAB3E}" srcOrd="0" destOrd="0" parTransId="{23AE7EB6-019E-4B79-BA09-047D62439E16}" sibTransId="{7D6F6441-02E0-4499-9656-7EBC7359E79D}"/>
    <dgm:cxn modelId="{466A77F9-61A4-4613-80F5-7B9F8EC45DD5}" type="presOf" srcId="{84F0CFF2-3B9F-48D8-AD70-F8A385BBAB3E}" destId="{45905B78-C455-4ABF-8B2C-84E53E9691BD}" srcOrd="0" destOrd="0" presId="urn:microsoft.com/office/officeart/2018/2/layout/IconLabelList"/>
    <dgm:cxn modelId="{7D7FD342-3852-49AE-9F20-CF9A6A100673}" type="presParOf" srcId="{6E91D478-0048-4CF3-A089-ADD5866039A9}" destId="{574D9D00-3CF0-459B-8C8F-B833550CA402}" srcOrd="0" destOrd="0" presId="urn:microsoft.com/office/officeart/2018/2/layout/IconLabelList"/>
    <dgm:cxn modelId="{97518FD7-7F94-4DA5-A188-D6ADD89F8103}" type="presParOf" srcId="{574D9D00-3CF0-459B-8C8F-B833550CA402}" destId="{1E7A498C-17C1-4FF6-8E53-10C190A910EA}" srcOrd="0" destOrd="0" presId="urn:microsoft.com/office/officeart/2018/2/layout/IconLabelList"/>
    <dgm:cxn modelId="{83923C6B-0943-4181-A972-C2A9E58AEADF}" type="presParOf" srcId="{574D9D00-3CF0-459B-8C8F-B833550CA402}" destId="{CF0D4D89-7F69-427A-AE7E-AD7A82F7A8F2}" srcOrd="1" destOrd="0" presId="urn:microsoft.com/office/officeart/2018/2/layout/IconLabelList"/>
    <dgm:cxn modelId="{FC5791F4-FC46-494F-92B0-63CE80E97E39}" type="presParOf" srcId="{574D9D00-3CF0-459B-8C8F-B833550CA402}" destId="{45905B78-C455-4ABF-8B2C-84E53E9691BD}" srcOrd="2" destOrd="0" presId="urn:microsoft.com/office/officeart/2018/2/layout/IconLabelList"/>
    <dgm:cxn modelId="{1888D3FC-EC8E-42B7-A30E-6DD4E05E5AB9}" type="presParOf" srcId="{6E91D478-0048-4CF3-A089-ADD5866039A9}" destId="{C6D992CD-EAC5-4EF2-9567-CEB1C6790055}" srcOrd="1" destOrd="0" presId="urn:microsoft.com/office/officeart/2018/2/layout/IconLabelList"/>
    <dgm:cxn modelId="{A1DDC825-7ED5-46C1-A8D4-FDC035CECB2B}" type="presParOf" srcId="{6E91D478-0048-4CF3-A089-ADD5866039A9}" destId="{4CD8205D-F123-4503-84B4-8608E706BF51}" srcOrd="2" destOrd="0" presId="urn:microsoft.com/office/officeart/2018/2/layout/IconLabelList"/>
    <dgm:cxn modelId="{97E7572D-876E-4F54-BB89-09A9C9608CDA}" type="presParOf" srcId="{4CD8205D-F123-4503-84B4-8608E706BF51}" destId="{71766B8B-AC0A-4415-9866-3B0533256359}" srcOrd="0" destOrd="0" presId="urn:microsoft.com/office/officeart/2018/2/layout/IconLabelList"/>
    <dgm:cxn modelId="{ADAB5747-DCEE-4E3A-8405-87C89F8B5440}" type="presParOf" srcId="{4CD8205D-F123-4503-84B4-8608E706BF51}" destId="{D48E2676-F493-4AA2-995B-99D4AA11E188}" srcOrd="1" destOrd="0" presId="urn:microsoft.com/office/officeart/2018/2/layout/IconLabelList"/>
    <dgm:cxn modelId="{9E1D62C2-D0EF-4581-8EE3-242643A9B3BF}" type="presParOf" srcId="{4CD8205D-F123-4503-84B4-8608E706BF51}" destId="{40A51FB0-135F-4CD9-AD93-666A5D3EEB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8EB80C-9D12-4FAF-A480-F93A6F9CBB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AB89E3-5937-40F7-9C02-4706FC35EF58}">
      <dgm:prSet/>
      <dgm:spPr/>
      <dgm:t>
        <a:bodyPr/>
        <a:lstStyle/>
        <a:p>
          <a:r>
            <a:rPr lang="en-US" baseline="0"/>
            <a:t>To observe the precision of the ultrasonic sensor</a:t>
          </a:r>
          <a:endParaRPr lang="en-US"/>
        </a:p>
      </dgm:t>
    </dgm:pt>
    <dgm:pt modelId="{EFD64934-9195-4B54-919D-0CD45750D4F7}" type="parTrans" cxnId="{A82F9263-BD20-4C48-932F-A9C85B7DE6D7}">
      <dgm:prSet/>
      <dgm:spPr/>
      <dgm:t>
        <a:bodyPr/>
        <a:lstStyle/>
        <a:p>
          <a:endParaRPr lang="en-US"/>
        </a:p>
      </dgm:t>
    </dgm:pt>
    <dgm:pt modelId="{E3FB4DFC-7940-4B31-AF5B-C199CBA4C03F}" type="sibTrans" cxnId="{A82F9263-BD20-4C48-932F-A9C85B7DE6D7}">
      <dgm:prSet/>
      <dgm:spPr/>
      <dgm:t>
        <a:bodyPr/>
        <a:lstStyle/>
        <a:p>
          <a:endParaRPr lang="en-US"/>
        </a:p>
      </dgm:t>
    </dgm:pt>
    <dgm:pt modelId="{E96898A6-4832-45F3-A5CD-7D0B7A59709E}">
      <dgm:prSet/>
      <dgm:spPr/>
      <dgm:t>
        <a:bodyPr/>
        <a:lstStyle/>
        <a:p>
          <a:r>
            <a:rPr lang="en-US" baseline="0" dirty="0"/>
            <a:t>Hands on experiment with sound waves</a:t>
          </a:r>
          <a:endParaRPr lang="en-US" dirty="0"/>
        </a:p>
      </dgm:t>
    </dgm:pt>
    <dgm:pt modelId="{B5C08573-803A-4B1B-AB52-D193C6226843}" type="parTrans" cxnId="{32D32F8B-0012-480F-B6B3-538EB78415C9}">
      <dgm:prSet/>
      <dgm:spPr/>
      <dgm:t>
        <a:bodyPr/>
        <a:lstStyle/>
        <a:p>
          <a:endParaRPr lang="en-US"/>
        </a:p>
      </dgm:t>
    </dgm:pt>
    <dgm:pt modelId="{77CCAC88-39DC-4A35-8728-FE916E6541D2}" type="sibTrans" cxnId="{32D32F8B-0012-480F-B6B3-538EB78415C9}">
      <dgm:prSet/>
      <dgm:spPr/>
      <dgm:t>
        <a:bodyPr/>
        <a:lstStyle/>
        <a:p>
          <a:endParaRPr lang="en-US"/>
        </a:p>
      </dgm:t>
    </dgm:pt>
    <dgm:pt modelId="{050C0B73-1518-41D6-A026-BA57C04AD343}" type="pres">
      <dgm:prSet presAssocID="{568EB80C-9D12-4FAF-A480-F93A6F9CBBB2}" presName="root" presStyleCnt="0">
        <dgm:presLayoutVars>
          <dgm:dir/>
          <dgm:resizeHandles val="exact"/>
        </dgm:presLayoutVars>
      </dgm:prSet>
      <dgm:spPr/>
    </dgm:pt>
    <dgm:pt modelId="{824A72A7-77C2-4F12-85AA-FF1A49B99765}" type="pres">
      <dgm:prSet presAssocID="{5EAB89E3-5937-40F7-9C02-4706FC35EF58}" presName="compNode" presStyleCnt="0"/>
      <dgm:spPr/>
    </dgm:pt>
    <dgm:pt modelId="{A6CB4003-A1C7-4282-ADC0-CF0BD9A8D9F4}" type="pres">
      <dgm:prSet presAssocID="{5EAB89E3-5937-40F7-9C02-4706FC35EF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2D99893-E628-41B4-A810-0A087A9D7FCA}" type="pres">
      <dgm:prSet presAssocID="{5EAB89E3-5937-40F7-9C02-4706FC35EF58}" presName="spaceRect" presStyleCnt="0"/>
      <dgm:spPr/>
    </dgm:pt>
    <dgm:pt modelId="{065AE5A2-5E0A-4424-A804-D762B7C6745A}" type="pres">
      <dgm:prSet presAssocID="{5EAB89E3-5937-40F7-9C02-4706FC35EF58}" presName="textRect" presStyleLbl="revTx" presStyleIdx="0" presStyleCnt="2">
        <dgm:presLayoutVars>
          <dgm:chMax val="1"/>
          <dgm:chPref val="1"/>
        </dgm:presLayoutVars>
      </dgm:prSet>
      <dgm:spPr/>
    </dgm:pt>
    <dgm:pt modelId="{3F3C02EA-C756-4613-BB90-5D161CDE816C}" type="pres">
      <dgm:prSet presAssocID="{E3FB4DFC-7940-4B31-AF5B-C199CBA4C03F}" presName="sibTrans" presStyleCnt="0"/>
      <dgm:spPr/>
    </dgm:pt>
    <dgm:pt modelId="{B4858076-B80B-42D6-9369-1DF7A9F6BF99}" type="pres">
      <dgm:prSet presAssocID="{E96898A6-4832-45F3-A5CD-7D0B7A59709E}" presName="compNode" presStyleCnt="0"/>
      <dgm:spPr/>
    </dgm:pt>
    <dgm:pt modelId="{91914098-6BF5-4CE5-91AB-4EB1A0982281}" type="pres">
      <dgm:prSet presAssocID="{E96898A6-4832-45F3-A5CD-7D0B7A5970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 Medium with solid fill"/>
        </a:ext>
      </dgm:extLst>
    </dgm:pt>
    <dgm:pt modelId="{47B2E831-B037-45AB-A317-7930A5E32FC7}" type="pres">
      <dgm:prSet presAssocID="{E96898A6-4832-45F3-A5CD-7D0B7A59709E}" presName="spaceRect" presStyleCnt="0"/>
      <dgm:spPr/>
    </dgm:pt>
    <dgm:pt modelId="{53B83AD2-CB7A-4B88-846A-E33D8135FB29}" type="pres">
      <dgm:prSet presAssocID="{E96898A6-4832-45F3-A5CD-7D0B7A59709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8EDAB0A-788A-42D0-B536-9B8961B31FCF}" type="presOf" srcId="{5EAB89E3-5937-40F7-9C02-4706FC35EF58}" destId="{065AE5A2-5E0A-4424-A804-D762B7C6745A}" srcOrd="0" destOrd="0" presId="urn:microsoft.com/office/officeart/2018/2/layout/IconLabelList"/>
    <dgm:cxn modelId="{A82F9263-BD20-4C48-932F-A9C85B7DE6D7}" srcId="{568EB80C-9D12-4FAF-A480-F93A6F9CBBB2}" destId="{5EAB89E3-5937-40F7-9C02-4706FC35EF58}" srcOrd="0" destOrd="0" parTransId="{EFD64934-9195-4B54-919D-0CD45750D4F7}" sibTransId="{E3FB4DFC-7940-4B31-AF5B-C199CBA4C03F}"/>
    <dgm:cxn modelId="{DF43C263-8097-44B2-9F8D-E66B634C39AB}" type="presOf" srcId="{E96898A6-4832-45F3-A5CD-7D0B7A59709E}" destId="{53B83AD2-CB7A-4B88-846A-E33D8135FB29}" srcOrd="0" destOrd="0" presId="urn:microsoft.com/office/officeart/2018/2/layout/IconLabelList"/>
    <dgm:cxn modelId="{32D32F8B-0012-480F-B6B3-538EB78415C9}" srcId="{568EB80C-9D12-4FAF-A480-F93A6F9CBBB2}" destId="{E96898A6-4832-45F3-A5CD-7D0B7A59709E}" srcOrd="1" destOrd="0" parTransId="{B5C08573-803A-4B1B-AB52-D193C6226843}" sibTransId="{77CCAC88-39DC-4A35-8728-FE916E6541D2}"/>
    <dgm:cxn modelId="{06F0E7F3-C6DD-44AA-8EB6-EA14C10EBC9B}" type="presOf" srcId="{568EB80C-9D12-4FAF-A480-F93A6F9CBBB2}" destId="{050C0B73-1518-41D6-A026-BA57C04AD343}" srcOrd="0" destOrd="0" presId="urn:microsoft.com/office/officeart/2018/2/layout/IconLabelList"/>
    <dgm:cxn modelId="{D31FBE6C-A33D-4D72-84B8-1836FCB39AF9}" type="presParOf" srcId="{050C0B73-1518-41D6-A026-BA57C04AD343}" destId="{824A72A7-77C2-4F12-85AA-FF1A49B99765}" srcOrd="0" destOrd="0" presId="urn:microsoft.com/office/officeart/2018/2/layout/IconLabelList"/>
    <dgm:cxn modelId="{EDDB5620-297D-4BBF-B2C9-D5EC6C3A341E}" type="presParOf" srcId="{824A72A7-77C2-4F12-85AA-FF1A49B99765}" destId="{A6CB4003-A1C7-4282-ADC0-CF0BD9A8D9F4}" srcOrd="0" destOrd="0" presId="urn:microsoft.com/office/officeart/2018/2/layout/IconLabelList"/>
    <dgm:cxn modelId="{4C96FC02-6A53-469E-92C2-0FF299C09ACB}" type="presParOf" srcId="{824A72A7-77C2-4F12-85AA-FF1A49B99765}" destId="{C2D99893-E628-41B4-A810-0A087A9D7FCA}" srcOrd="1" destOrd="0" presId="urn:microsoft.com/office/officeart/2018/2/layout/IconLabelList"/>
    <dgm:cxn modelId="{817ABD1D-EE41-481E-BFC5-565864D20F68}" type="presParOf" srcId="{824A72A7-77C2-4F12-85AA-FF1A49B99765}" destId="{065AE5A2-5E0A-4424-A804-D762B7C6745A}" srcOrd="2" destOrd="0" presId="urn:microsoft.com/office/officeart/2018/2/layout/IconLabelList"/>
    <dgm:cxn modelId="{D61FBA75-66BB-4F38-8816-1E4843AA1CCA}" type="presParOf" srcId="{050C0B73-1518-41D6-A026-BA57C04AD343}" destId="{3F3C02EA-C756-4613-BB90-5D161CDE816C}" srcOrd="1" destOrd="0" presId="urn:microsoft.com/office/officeart/2018/2/layout/IconLabelList"/>
    <dgm:cxn modelId="{69CEAB6E-AD97-4A84-85DE-82521CE929EF}" type="presParOf" srcId="{050C0B73-1518-41D6-A026-BA57C04AD343}" destId="{B4858076-B80B-42D6-9369-1DF7A9F6BF99}" srcOrd="2" destOrd="0" presId="urn:microsoft.com/office/officeart/2018/2/layout/IconLabelList"/>
    <dgm:cxn modelId="{8B4F0CEE-3FEB-461B-935F-68597029490B}" type="presParOf" srcId="{B4858076-B80B-42D6-9369-1DF7A9F6BF99}" destId="{91914098-6BF5-4CE5-91AB-4EB1A0982281}" srcOrd="0" destOrd="0" presId="urn:microsoft.com/office/officeart/2018/2/layout/IconLabelList"/>
    <dgm:cxn modelId="{439D03A3-4726-41C9-8DE2-188B7BD96206}" type="presParOf" srcId="{B4858076-B80B-42D6-9369-1DF7A9F6BF99}" destId="{47B2E831-B037-45AB-A317-7930A5E32FC7}" srcOrd="1" destOrd="0" presId="urn:microsoft.com/office/officeart/2018/2/layout/IconLabelList"/>
    <dgm:cxn modelId="{AA9A26EF-AFDB-4F99-9757-D8B9814E21E8}" type="presParOf" srcId="{B4858076-B80B-42D6-9369-1DF7A9F6BF99}" destId="{53B83AD2-CB7A-4B88-846A-E33D8135FB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92D0DF-FA88-4F3A-82C5-D3B4541FD37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B84971-3EBB-42A0-A3E3-555F6BFC8C3B}">
      <dgm:prSet/>
      <dgm:spPr/>
      <dgm:t>
        <a:bodyPr/>
        <a:lstStyle/>
        <a:p>
          <a:pPr>
            <a:defRPr cap="all"/>
          </a:pPr>
          <a:r>
            <a:rPr lang="en-US" baseline="0"/>
            <a:t>To observe the effects of gravity</a:t>
          </a:r>
          <a:endParaRPr lang="en-US"/>
        </a:p>
      </dgm:t>
    </dgm:pt>
    <dgm:pt modelId="{C5D047F8-B99F-4989-8B38-F212B0C1027A}" type="parTrans" cxnId="{B4BA1C3E-12B5-4127-AD60-BD3CD4A76D19}">
      <dgm:prSet/>
      <dgm:spPr/>
      <dgm:t>
        <a:bodyPr/>
        <a:lstStyle/>
        <a:p>
          <a:endParaRPr lang="en-US"/>
        </a:p>
      </dgm:t>
    </dgm:pt>
    <dgm:pt modelId="{954E2A5F-B093-441F-9501-B79AF9488821}" type="sibTrans" cxnId="{B4BA1C3E-12B5-4127-AD60-BD3CD4A76D19}">
      <dgm:prSet/>
      <dgm:spPr/>
      <dgm:t>
        <a:bodyPr/>
        <a:lstStyle/>
        <a:p>
          <a:endParaRPr lang="en-US"/>
        </a:p>
      </dgm:t>
    </dgm:pt>
    <dgm:pt modelId="{BD871E5E-96ED-47C1-9133-BE7794B8103E}">
      <dgm:prSet/>
      <dgm:spPr/>
      <dgm:t>
        <a:bodyPr/>
        <a:lstStyle/>
        <a:p>
          <a:pPr>
            <a:defRPr cap="all"/>
          </a:pPr>
          <a:r>
            <a:rPr lang="en-US" baseline="0"/>
            <a:t>Experiment with ultrasonic sensor</a:t>
          </a:r>
          <a:endParaRPr lang="en-US"/>
        </a:p>
      </dgm:t>
    </dgm:pt>
    <dgm:pt modelId="{88AFBB40-EE57-491B-8AD4-214924FE3C4B}" type="parTrans" cxnId="{84D7A59F-B401-45EB-9D95-127E7679C80F}">
      <dgm:prSet/>
      <dgm:spPr/>
      <dgm:t>
        <a:bodyPr/>
        <a:lstStyle/>
        <a:p>
          <a:endParaRPr lang="en-US"/>
        </a:p>
      </dgm:t>
    </dgm:pt>
    <dgm:pt modelId="{23767E54-9984-4E36-86D0-3B8CB9ACE590}" type="sibTrans" cxnId="{84D7A59F-B401-45EB-9D95-127E7679C80F}">
      <dgm:prSet/>
      <dgm:spPr/>
      <dgm:t>
        <a:bodyPr/>
        <a:lstStyle/>
        <a:p>
          <a:endParaRPr lang="en-US"/>
        </a:p>
      </dgm:t>
    </dgm:pt>
    <dgm:pt modelId="{CD487D4B-B4B9-4784-A1AA-D5804DFE5B32}" type="pres">
      <dgm:prSet presAssocID="{3592D0DF-FA88-4F3A-82C5-D3B4541FD37D}" presName="root" presStyleCnt="0">
        <dgm:presLayoutVars>
          <dgm:dir/>
          <dgm:resizeHandles val="exact"/>
        </dgm:presLayoutVars>
      </dgm:prSet>
      <dgm:spPr/>
    </dgm:pt>
    <dgm:pt modelId="{E1BA0D1E-E949-4DDD-AA9B-70548EE235AF}" type="pres">
      <dgm:prSet presAssocID="{84B84971-3EBB-42A0-A3E3-555F6BFC8C3B}" presName="compNode" presStyleCnt="0"/>
      <dgm:spPr/>
    </dgm:pt>
    <dgm:pt modelId="{C0E09240-A459-4FE0-A9DD-DCED8E816CA1}" type="pres">
      <dgm:prSet presAssocID="{84B84971-3EBB-42A0-A3E3-555F6BFC8C3B}" presName="iconBgRect" presStyleLbl="bgShp" presStyleIdx="0" presStyleCnt="2"/>
      <dgm:spPr/>
    </dgm:pt>
    <dgm:pt modelId="{4F07FA8C-58A9-4DE7-A8F8-552F96CF2294}" type="pres">
      <dgm:prSet presAssocID="{84B84971-3EBB-42A0-A3E3-555F6BFC8C3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DBC2457-F2F3-428B-8216-BA44F7F62A98}" type="pres">
      <dgm:prSet presAssocID="{84B84971-3EBB-42A0-A3E3-555F6BFC8C3B}" presName="spaceRect" presStyleCnt="0"/>
      <dgm:spPr/>
    </dgm:pt>
    <dgm:pt modelId="{7CE7C2F3-3730-4376-A3F4-535ED4E568D7}" type="pres">
      <dgm:prSet presAssocID="{84B84971-3EBB-42A0-A3E3-555F6BFC8C3B}" presName="textRect" presStyleLbl="revTx" presStyleIdx="0" presStyleCnt="2">
        <dgm:presLayoutVars>
          <dgm:chMax val="1"/>
          <dgm:chPref val="1"/>
        </dgm:presLayoutVars>
      </dgm:prSet>
      <dgm:spPr/>
    </dgm:pt>
    <dgm:pt modelId="{56C7DC33-9B8E-440C-959C-C80120909208}" type="pres">
      <dgm:prSet presAssocID="{954E2A5F-B093-441F-9501-B79AF9488821}" presName="sibTrans" presStyleCnt="0"/>
      <dgm:spPr/>
    </dgm:pt>
    <dgm:pt modelId="{8CECDA7A-0B39-4A30-AED2-746F9DA02F3B}" type="pres">
      <dgm:prSet presAssocID="{BD871E5E-96ED-47C1-9133-BE7794B8103E}" presName="compNode" presStyleCnt="0"/>
      <dgm:spPr/>
    </dgm:pt>
    <dgm:pt modelId="{379CD00A-F223-4A53-B1C7-9BEDFBB13CCD}" type="pres">
      <dgm:prSet presAssocID="{BD871E5E-96ED-47C1-9133-BE7794B8103E}" presName="iconBgRect" presStyleLbl="bgShp" presStyleIdx="1" presStyleCnt="2"/>
      <dgm:spPr/>
    </dgm:pt>
    <dgm:pt modelId="{20017005-2647-49D3-BC5C-39046DE3DBE8}" type="pres">
      <dgm:prSet presAssocID="{BD871E5E-96ED-47C1-9133-BE7794B8103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95A8B7B-0FE6-4E5F-9B0E-6F0A0B6E0FC6}" type="pres">
      <dgm:prSet presAssocID="{BD871E5E-96ED-47C1-9133-BE7794B8103E}" presName="spaceRect" presStyleCnt="0"/>
      <dgm:spPr/>
    </dgm:pt>
    <dgm:pt modelId="{C6BCA0BA-46FF-43E2-9FC0-A6847CF1D77F}" type="pres">
      <dgm:prSet presAssocID="{BD871E5E-96ED-47C1-9133-BE7794B8103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2DF1627-7DDA-4C2E-97B6-DD932A5273AF}" type="presOf" srcId="{BD871E5E-96ED-47C1-9133-BE7794B8103E}" destId="{C6BCA0BA-46FF-43E2-9FC0-A6847CF1D77F}" srcOrd="0" destOrd="0" presId="urn:microsoft.com/office/officeart/2018/5/layout/IconCircleLabelList"/>
    <dgm:cxn modelId="{B4BA1C3E-12B5-4127-AD60-BD3CD4A76D19}" srcId="{3592D0DF-FA88-4F3A-82C5-D3B4541FD37D}" destId="{84B84971-3EBB-42A0-A3E3-555F6BFC8C3B}" srcOrd="0" destOrd="0" parTransId="{C5D047F8-B99F-4989-8B38-F212B0C1027A}" sibTransId="{954E2A5F-B093-441F-9501-B79AF9488821}"/>
    <dgm:cxn modelId="{01BEC45E-9310-435D-900E-0DA6A5413827}" type="presOf" srcId="{84B84971-3EBB-42A0-A3E3-555F6BFC8C3B}" destId="{7CE7C2F3-3730-4376-A3F4-535ED4E568D7}" srcOrd="0" destOrd="0" presId="urn:microsoft.com/office/officeart/2018/5/layout/IconCircleLabelList"/>
    <dgm:cxn modelId="{84D7A59F-B401-45EB-9D95-127E7679C80F}" srcId="{3592D0DF-FA88-4F3A-82C5-D3B4541FD37D}" destId="{BD871E5E-96ED-47C1-9133-BE7794B8103E}" srcOrd="1" destOrd="0" parTransId="{88AFBB40-EE57-491B-8AD4-214924FE3C4B}" sibTransId="{23767E54-9984-4E36-86D0-3B8CB9ACE590}"/>
    <dgm:cxn modelId="{4BD618CB-6DB6-44B4-B9F9-E3C5AE254141}" type="presOf" srcId="{3592D0DF-FA88-4F3A-82C5-D3B4541FD37D}" destId="{CD487D4B-B4B9-4784-A1AA-D5804DFE5B32}" srcOrd="0" destOrd="0" presId="urn:microsoft.com/office/officeart/2018/5/layout/IconCircleLabelList"/>
    <dgm:cxn modelId="{23EAF68B-30BF-4629-B306-C5E2256DAB55}" type="presParOf" srcId="{CD487D4B-B4B9-4784-A1AA-D5804DFE5B32}" destId="{E1BA0D1E-E949-4DDD-AA9B-70548EE235AF}" srcOrd="0" destOrd="0" presId="urn:microsoft.com/office/officeart/2018/5/layout/IconCircleLabelList"/>
    <dgm:cxn modelId="{80B3830F-B074-4ACF-B639-56F079E0BA99}" type="presParOf" srcId="{E1BA0D1E-E949-4DDD-AA9B-70548EE235AF}" destId="{C0E09240-A459-4FE0-A9DD-DCED8E816CA1}" srcOrd="0" destOrd="0" presId="urn:microsoft.com/office/officeart/2018/5/layout/IconCircleLabelList"/>
    <dgm:cxn modelId="{CCFF7E8B-40F6-46D1-A378-FD5520CF719A}" type="presParOf" srcId="{E1BA0D1E-E949-4DDD-AA9B-70548EE235AF}" destId="{4F07FA8C-58A9-4DE7-A8F8-552F96CF2294}" srcOrd="1" destOrd="0" presId="urn:microsoft.com/office/officeart/2018/5/layout/IconCircleLabelList"/>
    <dgm:cxn modelId="{9FD7FD03-1250-4672-8FC0-58C833CF5BD6}" type="presParOf" srcId="{E1BA0D1E-E949-4DDD-AA9B-70548EE235AF}" destId="{CDBC2457-F2F3-428B-8216-BA44F7F62A98}" srcOrd="2" destOrd="0" presId="urn:microsoft.com/office/officeart/2018/5/layout/IconCircleLabelList"/>
    <dgm:cxn modelId="{C23433EB-C8E4-494D-8249-382F28313E3C}" type="presParOf" srcId="{E1BA0D1E-E949-4DDD-AA9B-70548EE235AF}" destId="{7CE7C2F3-3730-4376-A3F4-535ED4E568D7}" srcOrd="3" destOrd="0" presId="urn:microsoft.com/office/officeart/2018/5/layout/IconCircleLabelList"/>
    <dgm:cxn modelId="{59E16EB3-8AF1-43CC-A0E9-829D3B03CC56}" type="presParOf" srcId="{CD487D4B-B4B9-4784-A1AA-D5804DFE5B32}" destId="{56C7DC33-9B8E-440C-959C-C80120909208}" srcOrd="1" destOrd="0" presId="urn:microsoft.com/office/officeart/2018/5/layout/IconCircleLabelList"/>
    <dgm:cxn modelId="{958AA6A8-0D3B-4563-9FDE-7C3EDE806D32}" type="presParOf" srcId="{CD487D4B-B4B9-4784-A1AA-D5804DFE5B32}" destId="{8CECDA7A-0B39-4A30-AED2-746F9DA02F3B}" srcOrd="2" destOrd="0" presId="urn:microsoft.com/office/officeart/2018/5/layout/IconCircleLabelList"/>
    <dgm:cxn modelId="{D0617996-348D-4822-90C3-A8E0F95D14B0}" type="presParOf" srcId="{8CECDA7A-0B39-4A30-AED2-746F9DA02F3B}" destId="{379CD00A-F223-4A53-B1C7-9BEDFBB13CCD}" srcOrd="0" destOrd="0" presId="urn:microsoft.com/office/officeart/2018/5/layout/IconCircleLabelList"/>
    <dgm:cxn modelId="{481F64EF-0EC2-4C80-98A0-7FF1ECF47653}" type="presParOf" srcId="{8CECDA7A-0B39-4A30-AED2-746F9DA02F3B}" destId="{20017005-2647-49D3-BC5C-39046DE3DBE8}" srcOrd="1" destOrd="0" presId="urn:microsoft.com/office/officeart/2018/5/layout/IconCircleLabelList"/>
    <dgm:cxn modelId="{01119B48-5D6B-4DA1-9F35-654E3495AF35}" type="presParOf" srcId="{8CECDA7A-0B39-4A30-AED2-746F9DA02F3B}" destId="{795A8B7B-0FE6-4E5F-9B0E-6F0A0B6E0FC6}" srcOrd="2" destOrd="0" presId="urn:microsoft.com/office/officeart/2018/5/layout/IconCircleLabelList"/>
    <dgm:cxn modelId="{46FEF473-7568-417E-95F5-9A0F333DE023}" type="presParOf" srcId="{8CECDA7A-0B39-4A30-AED2-746F9DA02F3B}" destId="{C6BCA0BA-46FF-43E2-9FC0-A6847CF1D77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1DAA5C-0C8C-4A9A-A2D6-78D6F507E6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E99A09-6880-4E30-B8DB-78F19430FF63}">
      <dgm:prSet/>
      <dgm:spPr/>
      <dgm:t>
        <a:bodyPr/>
        <a:lstStyle/>
        <a:p>
          <a:r>
            <a:rPr lang="en-US" baseline="0"/>
            <a:t>Observe the hall effect</a:t>
          </a:r>
          <a:endParaRPr lang="en-US"/>
        </a:p>
      </dgm:t>
    </dgm:pt>
    <dgm:pt modelId="{436614BB-7A6D-4470-89BA-C019B780D48F}" type="parTrans" cxnId="{1540A29F-3E2F-4B1F-8D35-FFFCA1D619E6}">
      <dgm:prSet/>
      <dgm:spPr/>
      <dgm:t>
        <a:bodyPr/>
        <a:lstStyle/>
        <a:p>
          <a:endParaRPr lang="en-US"/>
        </a:p>
      </dgm:t>
    </dgm:pt>
    <dgm:pt modelId="{CDBD5691-D494-496F-B7FF-D59C35868079}" type="sibTrans" cxnId="{1540A29F-3E2F-4B1F-8D35-FFFCA1D619E6}">
      <dgm:prSet/>
      <dgm:spPr/>
      <dgm:t>
        <a:bodyPr/>
        <a:lstStyle/>
        <a:p>
          <a:endParaRPr lang="en-US"/>
        </a:p>
      </dgm:t>
    </dgm:pt>
    <dgm:pt modelId="{53DCA893-717C-4487-BDE3-0CECC772AB97}">
      <dgm:prSet/>
      <dgm:spPr/>
      <dgm:t>
        <a:bodyPr/>
        <a:lstStyle/>
        <a:p>
          <a:r>
            <a:rPr lang="en-US" baseline="0" dirty="0"/>
            <a:t>Hands on experiment for testing magnetism</a:t>
          </a:r>
          <a:endParaRPr lang="en-US" dirty="0"/>
        </a:p>
      </dgm:t>
    </dgm:pt>
    <dgm:pt modelId="{8738FA29-C6E9-4595-94A5-4A374397982D}" type="parTrans" cxnId="{8FCB1C3D-11BB-4EA7-A705-836C29339853}">
      <dgm:prSet/>
      <dgm:spPr/>
      <dgm:t>
        <a:bodyPr/>
        <a:lstStyle/>
        <a:p>
          <a:endParaRPr lang="en-US"/>
        </a:p>
      </dgm:t>
    </dgm:pt>
    <dgm:pt modelId="{21C26186-83AD-45F9-9E34-D5B293B900BB}" type="sibTrans" cxnId="{8FCB1C3D-11BB-4EA7-A705-836C29339853}">
      <dgm:prSet/>
      <dgm:spPr/>
      <dgm:t>
        <a:bodyPr/>
        <a:lstStyle/>
        <a:p>
          <a:endParaRPr lang="en-US"/>
        </a:p>
      </dgm:t>
    </dgm:pt>
    <dgm:pt modelId="{0E20F4F4-448F-4337-95E9-E5E0452137F0}" type="pres">
      <dgm:prSet presAssocID="{D81DAA5C-0C8C-4A9A-A2D6-78D6F507E699}" presName="root" presStyleCnt="0">
        <dgm:presLayoutVars>
          <dgm:dir/>
          <dgm:resizeHandles val="exact"/>
        </dgm:presLayoutVars>
      </dgm:prSet>
      <dgm:spPr/>
    </dgm:pt>
    <dgm:pt modelId="{FBDEADE7-6841-4A2B-AC5E-C11452C066C5}" type="pres">
      <dgm:prSet presAssocID="{9DE99A09-6880-4E30-B8DB-78F19430FF63}" presName="compNode" presStyleCnt="0"/>
      <dgm:spPr/>
    </dgm:pt>
    <dgm:pt modelId="{BFB23A9D-4797-4D9B-AE6C-A18E9E12B86A}" type="pres">
      <dgm:prSet presAssocID="{9DE99A09-6880-4E30-B8DB-78F19430FF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4A57763-F167-45A8-823B-FCDFCCDF1077}" type="pres">
      <dgm:prSet presAssocID="{9DE99A09-6880-4E30-B8DB-78F19430FF63}" presName="spaceRect" presStyleCnt="0"/>
      <dgm:spPr/>
    </dgm:pt>
    <dgm:pt modelId="{BBF34EC1-9A6B-4E35-BFDA-EAA1D0A1592D}" type="pres">
      <dgm:prSet presAssocID="{9DE99A09-6880-4E30-B8DB-78F19430FF63}" presName="textRect" presStyleLbl="revTx" presStyleIdx="0" presStyleCnt="2">
        <dgm:presLayoutVars>
          <dgm:chMax val="1"/>
          <dgm:chPref val="1"/>
        </dgm:presLayoutVars>
      </dgm:prSet>
      <dgm:spPr/>
    </dgm:pt>
    <dgm:pt modelId="{6AB54083-1780-4B0A-B9EF-3E66DAF49221}" type="pres">
      <dgm:prSet presAssocID="{CDBD5691-D494-496F-B7FF-D59C35868079}" presName="sibTrans" presStyleCnt="0"/>
      <dgm:spPr/>
    </dgm:pt>
    <dgm:pt modelId="{A3B55DA4-A477-40AD-87D5-C9CEE0B04897}" type="pres">
      <dgm:prSet presAssocID="{53DCA893-717C-4487-BDE3-0CECC772AB97}" presName="compNode" presStyleCnt="0"/>
      <dgm:spPr/>
    </dgm:pt>
    <dgm:pt modelId="{D920B7A3-C28C-440F-9F68-68C9AA3F34B5}" type="pres">
      <dgm:prSet presAssocID="{53DCA893-717C-4487-BDE3-0CECC772AB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0FFE2F1F-95EF-44DA-BDE7-7EB91515E319}" type="pres">
      <dgm:prSet presAssocID="{53DCA893-717C-4487-BDE3-0CECC772AB97}" presName="spaceRect" presStyleCnt="0"/>
      <dgm:spPr/>
    </dgm:pt>
    <dgm:pt modelId="{2CD2E2E9-CC30-4D66-83E0-EEDC44A14F21}" type="pres">
      <dgm:prSet presAssocID="{53DCA893-717C-4487-BDE3-0CECC772AB9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D6E503C-7103-4551-ACCA-696B72F8D0C9}" type="presOf" srcId="{53DCA893-717C-4487-BDE3-0CECC772AB97}" destId="{2CD2E2E9-CC30-4D66-83E0-EEDC44A14F21}" srcOrd="0" destOrd="0" presId="urn:microsoft.com/office/officeart/2018/2/layout/IconLabelList"/>
    <dgm:cxn modelId="{8FCB1C3D-11BB-4EA7-A705-836C29339853}" srcId="{D81DAA5C-0C8C-4A9A-A2D6-78D6F507E699}" destId="{53DCA893-717C-4487-BDE3-0CECC772AB97}" srcOrd="1" destOrd="0" parTransId="{8738FA29-C6E9-4595-94A5-4A374397982D}" sibTransId="{21C26186-83AD-45F9-9E34-D5B293B900BB}"/>
    <dgm:cxn modelId="{52E7045B-8AA4-43C4-91FC-B86534B5A4B6}" type="presOf" srcId="{9DE99A09-6880-4E30-B8DB-78F19430FF63}" destId="{BBF34EC1-9A6B-4E35-BFDA-EAA1D0A1592D}" srcOrd="0" destOrd="0" presId="urn:microsoft.com/office/officeart/2018/2/layout/IconLabelList"/>
    <dgm:cxn modelId="{F702F384-CE21-44AA-A757-B490BC3713BD}" type="presOf" srcId="{D81DAA5C-0C8C-4A9A-A2D6-78D6F507E699}" destId="{0E20F4F4-448F-4337-95E9-E5E0452137F0}" srcOrd="0" destOrd="0" presId="urn:microsoft.com/office/officeart/2018/2/layout/IconLabelList"/>
    <dgm:cxn modelId="{1540A29F-3E2F-4B1F-8D35-FFFCA1D619E6}" srcId="{D81DAA5C-0C8C-4A9A-A2D6-78D6F507E699}" destId="{9DE99A09-6880-4E30-B8DB-78F19430FF63}" srcOrd="0" destOrd="0" parTransId="{436614BB-7A6D-4470-89BA-C019B780D48F}" sibTransId="{CDBD5691-D494-496F-B7FF-D59C35868079}"/>
    <dgm:cxn modelId="{CBA6A6C9-0A11-4AF6-9363-7E4E240B3310}" type="presParOf" srcId="{0E20F4F4-448F-4337-95E9-E5E0452137F0}" destId="{FBDEADE7-6841-4A2B-AC5E-C11452C066C5}" srcOrd="0" destOrd="0" presId="urn:microsoft.com/office/officeart/2018/2/layout/IconLabelList"/>
    <dgm:cxn modelId="{F09224B8-8577-4B0D-AB0A-ECCEA2A1E1E7}" type="presParOf" srcId="{FBDEADE7-6841-4A2B-AC5E-C11452C066C5}" destId="{BFB23A9D-4797-4D9B-AE6C-A18E9E12B86A}" srcOrd="0" destOrd="0" presId="urn:microsoft.com/office/officeart/2018/2/layout/IconLabelList"/>
    <dgm:cxn modelId="{F16A32C4-386B-4ED8-A2BC-3E8B756332C2}" type="presParOf" srcId="{FBDEADE7-6841-4A2B-AC5E-C11452C066C5}" destId="{D4A57763-F167-45A8-823B-FCDFCCDF1077}" srcOrd="1" destOrd="0" presId="urn:microsoft.com/office/officeart/2018/2/layout/IconLabelList"/>
    <dgm:cxn modelId="{E05CD935-8EC4-4D01-8217-29486A52252C}" type="presParOf" srcId="{FBDEADE7-6841-4A2B-AC5E-C11452C066C5}" destId="{BBF34EC1-9A6B-4E35-BFDA-EAA1D0A1592D}" srcOrd="2" destOrd="0" presId="urn:microsoft.com/office/officeart/2018/2/layout/IconLabelList"/>
    <dgm:cxn modelId="{DC251887-C437-4F98-9CB6-1E76857693C6}" type="presParOf" srcId="{0E20F4F4-448F-4337-95E9-E5E0452137F0}" destId="{6AB54083-1780-4B0A-B9EF-3E66DAF49221}" srcOrd="1" destOrd="0" presId="urn:microsoft.com/office/officeart/2018/2/layout/IconLabelList"/>
    <dgm:cxn modelId="{276C11AA-1A20-423B-AA40-1DB877673D9F}" type="presParOf" srcId="{0E20F4F4-448F-4337-95E9-E5E0452137F0}" destId="{A3B55DA4-A477-40AD-87D5-C9CEE0B04897}" srcOrd="2" destOrd="0" presId="urn:microsoft.com/office/officeart/2018/2/layout/IconLabelList"/>
    <dgm:cxn modelId="{CDF0B314-BCF1-41A2-8D07-D47141E9E830}" type="presParOf" srcId="{A3B55DA4-A477-40AD-87D5-C9CEE0B04897}" destId="{D920B7A3-C28C-440F-9F68-68C9AA3F34B5}" srcOrd="0" destOrd="0" presId="urn:microsoft.com/office/officeart/2018/2/layout/IconLabelList"/>
    <dgm:cxn modelId="{F8D85E64-41AF-44A9-9055-AE93D71AF48E}" type="presParOf" srcId="{A3B55DA4-A477-40AD-87D5-C9CEE0B04897}" destId="{0FFE2F1F-95EF-44DA-BDE7-7EB91515E319}" srcOrd="1" destOrd="0" presId="urn:microsoft.com/office/officeart/2018/2/layout/IconLabelList"/>
    <dgm:cxn modelId="{473C3F40-A707-41BC-B9C5-6F5EA519E37A}" type="presParOf" srcId="{A3B55DA4-A477-40AD-87D5-C9CEE0B04897}" destId="{2CD2E2E9-CC30-4D66-83E0-EEDC44A14F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Time to get Physic-al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Real-world applications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Understanding through experiments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A498C-17C1-4FF6-8E53-10C190A910EA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05B78-C455-4ABF-8B2C-84E53E9691BD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Arduino IDE</a:t>
          </a:r>
          <a:endParaRPr lang="en-US" sz="5000" kern="1200"/>
        </a:p>
      </dsp:txBody>
      <dsp:txXfrm>
        <a:off x="102599" y="2637939"/>
        <a:ext cx="4320000" cy="720000"/>
      </dsp:txXfrm>
    </dsp:sp>
    <dsp:sp modelId="{71766B8B-AC0A-4415-9866-3B0533256359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51FB0-135F-4CD9-AD93-666A5D3EEB9A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Excel</a:t>
          </a:r>
          <a:endParaRPr lang="en-US" sz="5000" kern="1200"/>
        </a:p>
      </dsp:txBody>
      <dsp:txXfrm>
        <a:off x="5178600" y="2637939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B4003-A1C7-4282-ADC0-CF0BD9A8D9F4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AE5A2-5E0A-4424-A804-D762B7C6745A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To observe the precision of the ultrasonic sensor</a:t>
          </a:r>
          <a:endParaRPr lang="en-US" sz="2700" kern="1200"/>
        </a:p>
      </dsp:txBody>
      <dsp:txXfrm>
        <a:off x="102599" y="2637939"/>
        <a:ext cx="4320000" cy="720000"/>
      </dsp:txXfrm>
    </dsp:sp>
    <dsp:sp modelId="{91914098-6BF5-4CE5-91AB-4EB1A0982281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3AD2-CB7A-4B88-846A-E33D8135FB29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Hands on experiment with sound waves</a:t>
          </a:r>
          <a:endParaRPr lang="en-US" sz="2700" kern="1200" dirty="0"/>
        </a:p>
      </dsp:txBody>
      <dsp:txXfrm>
        <a:off x="5178600" y="2637939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09240-A459-4FE0-A9DD-DCED8E816CA1}">
      <dsp:nvSpPr>
        <dsp:cNvPr id="0" name=""/>
        <dsp:cNvSpPr/>
      </dsp:nvSpPr>
      <dsp:spPr>
        <a:xfrm>
          <a:off x="1637803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7FA8C-58A9-4DE7-A8F8-552F96CF2294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7C2F3-3730-4376-A3F4-535ED4E568D7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baseline="0"/>
            <a:t>To observe the effects of gravity</a:t>
          </a:r>
          <a:endParaRPr lang="en-US" sz="2700" kern="1200"/>
        </a:p>
      </dsp:txBody>
      <dsp:txXfrm>
        <a:off x="946771" y="2848200"/>
        <a:ext cx="3543750" cy="720000"/>
      </dsp:txXfrm>
    </dsp:sp>
    <dsp:sp modelId="{379CD00A-F223-4A53-B1C7-9BEDFBB13CCD}">
      <dsp:nvSpPr>
        <dsp:cNvPr id="0" name=""/>
        <dsp:cNvSpPr/>
      </dsp:nvSpPr>
      <dsp:spPr>
        <a:xfrm>
          <a:off x="5801709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17005-2647-49D3-BC5C-39046DE3DBE8}">
      <dsp:nvSpPr>
        <dsp:cNvPr id="0" name=""/>
        <dsp:cNvSpPr/>
      </dsp:nvSpPr>
      <dsp:spPr>
        <a:xfrm>
          <a:off x="6262396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CA0BA-46FF-43E2-9FC0-A6847CF1D77F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baseline="0"/>
            <a:t>Experiment with ultrasonic sensor</a:t>
          </a:r>
          <a:endParaRPr lang="en-US" sz="2700" kern="1200"/>
        </a:p>
      </dsp:txBody>
      <dsp:txXfrm>
        <a:off x="5110678" y="2848200"/>
        <a:ext cx="354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23A9D-4797-4D9B-AE6C-A18E9E12B86A}">
      <dsp:nvSpPr>
        <dsp:cNvPr id="0" name=""/>
        <dsp:cNvSpPr/>
      </dsp:nvSpPr>
      <dsp:spPr>
        <a:xfrm>
          <a:off x="1290599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4EC1-9A6B-4E35-BFDA-EAA1D0A1592D}">
      <dsp:nvSpPr>
        <dsp:cNvPr id="0" name=""/>
        <dsp:cNvSpPr/>
      </dsp:nvSpPr>
      <dsp:spPr>
        <a:xfrm>
          <a:off x="102599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Observe the hall effect</a:t>
          </a:r>
          <a:endParaRPr lang="en-US" sz="2700" kern="1200"/>
        </a:p>
      </dsp:txBody>
      <dsp:txXfrm>
        <a:off x="102599" y="2637939"/>
        <a:ext cx="4320000" cy="720000"/>
      </dsp:txXfrm>
    </dsp:sp>
    <dsp:sp modelId="{D920B7A3-C28C-440F-9F68-68C9AA3F34B5}">
      <dsp:nvSpPr>
        <dsp:cNvPr id="0" name=""/>
        <dsp:cNvSpPr/>
      </dsp:nvSpPr>
      <dsp:spPr>
        <a:xfrm>
          <a:off x="6366600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2E2E9-CC30-4D66-83E0-EEDC44A14F21}">
      <dsp:nvSpPr>
        <dsp:cNvPr id="0" name=""/>
        <dsp:cNvSpPr/>
      </dsp:nvSpPr>
      <dsp:spPr>
        <a:xfrm>
          <a:off x="5178600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Hands on experiment for testing magnetism</a:t>
          </a:r>
          <a:endParaRPr lang="en-US" sz="2700" kern="1200" dirty="0"/>
        </a:p>
      </dsp:txBody>
      <dsp:txXfrm>
        <a:off x="5178600" y="263793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Physics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Jon Braunsma Jr.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6F4E-DE28-4A2A-A2B2-3ACC075B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Ultrasonic Gravity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732AA8-C07B-4C6F-A805-3FD7637DD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64516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24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26FB4C-3299-4D27-9176-0B27C8CC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9F58B-C94C-4146-86C1-2C917BC2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Required Materials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CFF1D491-536B-44DE-9E73-5D4EFE4DC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" r="13398" b="3"/>
          <a:stretch/>
        </p:blipFill>
        <p:spPr>
          <a:xfrm>
            <a:off x="20" y="10"/>
            <a:ext cx="4373525" cy="3428990"/>
          </a:xfrm>
          <a:prstGeom prst="rect">
            <a:avLst/>
          </a:prstGeom>
        </p:spPr>
      </p:pic>
      <p:pic>
        <p:nvPicPr>
          <p:cNvPr id="4" name="Picture 3" descr="A picture containing text, accessory, case&#10;&#10;Description automatically generated">
            <a:extLst>
              <a:ext uri="{FF2B5EF4-FFF2-40B4-BE49-F238E27FC236}">
                <a16:creationId xmlns:a16="http://schemas.microsoft.com/office/drawing/2014/main" id="{C8A4E764-9718-48A2-AA2D-D4378074C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6" r="20948" b="-3"/>
          <a:stretch/>
        </p:blipFill>
        <p:spPr>
          <a:xfrm rot="5400000">
            <a:off x="467544" y="2961456"/>
            <a:ext cx="3438457" cy="43735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0CF787-9B6A-4C47-8FA9-E0AAF6357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2BF0-6B74-436D-A7A4-44C39BB2C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dirty="0"/>
              <a:t>Mega 2560 Board</a:t>
            </a:r>
          </a:p>
          <a:p>
            <a:r>
              <a:rPr lang="en-US" dirty="0"/>
              <a:t>Ultrasonic sensor HC-SR04</a:t>
            </a:r>
          </a:p>
          <a:p>
            <a:r>
              <a:rPr lang="en-US" dirty="0"/>
              <a:t>Male to Male Wires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Object to undergo freefall motion</a:t>
            </a:r>
          </a:p>
        </p:txBody>
      </p:sp>
    </p:spTree>
    <p:extLst>
      <p:ext uri="{BB962C8B-B14F-4D97-AF65-F5344CB8AC3E}">
        <p14:creationId xmlns:p14="http://schemas.microsoft.com/office/powerpoint/2010/main" val="331550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F7997-3BC4-4927-9923-650C4AA4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IoT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3F78-392A-4EF6-A100-83AD7EBD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r>
              <a:rPr lang="en-US" dirty="0"/>
              <a:t>The device outputs a countdown timer. This is when the experiment is prepped (object is placed under the sensor).</a:t>
            </a:r>
          </a:p>
          <a:p>
            <a:r>
              <a:rPr lang="en-US" dirty="0"/>
              <a:t>When countdown says “Go!” the object is to be dropped</a:t>
            </a:r>
          </a:p>
          <a:p>
            <a:r>
              <a:rPr lang="en-US" dirty="0"/>
              <a:t>Device measures time and distance which gets outputted to the console window.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40B46E10-3805-44CF-876A-F59BEF66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85" y="639704"/>
            <a:ext cx="326388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32BEB-3357-40E0-9F54-CC09A97EE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Excel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2EE6C-FD21-492E-A425-FC2C4EE5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Simply copied the output from the IoT device and pasted it into an excel spreadsheet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E29D20C-6612-4E36-9FCF-A400897C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82" y="643467"/>
            <a:ext cx="1277366" cy="3543662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A2DC55C-5904-4BAF-B474-9EA0CD63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722134"/>
            <a:ext cx="5130799" cy="3386327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784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74D5-5761-41DF-A26A-BA2470B3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A626D6-FE9E-4638-BD57-945696F73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278763"/>
              </p:ext>
            </p:extLst>
          </p:nvPr>
        </p:nvGraphicFramePr>
        <p:xfrm>
          <a:off x="3479180" y="1817649"/>
          <a:ext cx="6197752" cy="418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8090">
                  <a:extLst>
                    <a:ext uri="{9D8B030D-6E8A-4147-A177-3AD203B41FA5}">
                      <a16:colId xmlns:a16="http://schemas.microsoft.com/office/drawing/2014/main" val="3684508165"/>
                    </a:ext>
                  </a:extLst>
                </a:gridCol>
                <a:gridCol w="2284831">
                  <a:extLst>
                    <a:ext uri="{9D8B030D-6E8A-4147-A177-3AD203B41FA5}">
                      <a16:colId xmlns:a16="http://schemas.microsoft.com/office/drawing/2014/main" val="23743054"/>
                    </a:ext>
                  </a:extLst>
                </a:gridCol>
                <a:gridCol w="2284831">
                  <a:extLst>
                    <a:ext uri="{9D8B030D-6E8A-4147-A177-3AD203B41FA5}">
                      <a16:colId xmlns:a16="http://schemas.microsoft.com/office/drawing/2014/main" val="1285139338"/>
                    </a:ext>
                  </a:extLst>
                </a:gridCol>
              </a:tblGrid>
              <a:tr h="10097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Trial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</a:rPr>
                        <a:t>x</a:t>
                      </a:r>
                      <a:r>
                        <a:rPr lang="en-US" sz="1600" kern="100" baseline="30000" dirty="0">
                          <a:effectLst/>
                        </a:rPr>
                        <a:t>2   </a:t>
                      </a:r>
                      <a:r>
                        <a:rPr lang="en-US" sz="1600" kern="100" dirty="0">
                          <a:effectLst/>
                        </a:rPr>
                        <a:t>coefficient value </a:t>
                      </a:r>
                      <a:br>
                        <a:rPr lang="en-US" sz="1600" kern="100" dirty="0">
                          <a:effectLst/>
                        </a:rPr>
                      </a:br>
                      <a:r>
                        <a:rPr lang="en-US" sz="1600" kern="100" dirty="0">
                          <a:effectLst/>
                        </a:rPr>
                        <a:t>from curve fitting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</a:rPr>
                        <a:t>Acceleration (m/s</a:t>
                      </a:r>
                      <a:r>
                        <a:rPr lang="en-US" sz="1600" kern="100" baseline="30000" dirty="0">
                          <a:effectLst/>
                        </a:rPr>
                        <a:t>2</a:t>
                      </a:r>
                      <a:r>
                        <a:rPr lang="en-US" sz="1600" kern="100" dirty="0">
                          <a:effectLst/>
                        </a:rPr>
                        <a:t>) </a:t>
                      </a:r>
                      <a:br>
                        <a:rPr lang="en-US" sz="1600" kern="100" dirty="0">
                          <a:effectLst/>
                        </a:rPr>
                      </a:br>
                      <a:r>
                        <a:rPr lang="en-US" sz="1600" kern="100" dirty="0">
                          <a:effectLst/>
                        </a:rPr>
                        <a:t>= 2* (x</a:t>
                      </a:r>
                      <a:r>
                        <a:rPr lang="en-US" sz="1600" kern="100" baseline="30000" dirty="0">
                          <a:effectLst/>
                        </a:rPr>
                        <a:t>2  </a:t>
                      </a:r>
                      <a:r>
                        <a:rPr lang="en-US" sz="1600" kern="100" dirty="0">
                          <a:effectLst/>
                        </a:rPr>
                        <a:t>coefficient) 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1700983"/>
                  </a:ext>
                </a:extLst>
              </a:tr>
              <a:tr h="6356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en-US" sz="1600" kern="10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Liberation Serif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4.18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8.36 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795710"/>
                  </a:ext>
                </a:extLst>
              </a:tr>
              <a:tr h="6356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Liberation Serif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4.48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8.96 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777726"/>
                  </a:ext>
                </a:extLst>
              </a:tr>
              <a:tr h="6356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en-US" sz="1600" kern="10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Liberation Serif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5.18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10.36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537584"/>
                  </a:ext>
                </a:extLst>
              </a:tr>
              <a:tr h="6356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en-US" sz="1600" kern="10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Liberation Serif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4.45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8.9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71622"/>
                  </a:ext>
                </a:extLst>
              </a:tr>
              <a:tr h="6356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Liberation Serif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4.37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8.74 </a:t>
                      </a:r>
                      <a:endParaRPr lang="en-US" sz="1600" kern="100" dirty="0">
                        <a:effectLst/>
                        <a:latin typeface="Liberation Serif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817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57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5101-9984-414E-9725-36640FA4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23ED1-CE64-4571-BF51-2C3511FE6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Average acceleration from table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9.06 m/s^2</a:t>
                </a:r>
              </a:p>
              <a:p>
                <a:r>
                  <a:rPr lang="en-US" dirty="0"/>
                  <a:t>Percent difference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=9.8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𝑃𝑒𝑟𝑐𝑒𝑛𝑡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𝑛𝑐𝑒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100=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7.5% difference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A23ED1-CE64-4571-BF51-2C3511FE6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279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F26FB4C-3299-4D27-9176-0B27C8CC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692B4-3C54-4B53-B41F-5A28480C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820" y="2503448"/>
            <a:ext cx="6176776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Freefall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 analysis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ECA1D7-9FD2-43D9-A341-99B15655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5" r="15217" b="-3"/>
          <a:stretch/>
        </p:blipFill>
        <p:spPr>
          <a:xfrm>
            <a:off x="727299" y="0"/>
            <a:ext cx="4373525" cy="3428990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21CD746-8C4D-4E24-92EE-A17D06DD4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3" r="-3" b="23520"/>
          <a:stretch/>
        </p:blipFill>
        <p:spPr>
          <a:xfrm>
            <a:off x="706695" y="3414820"/>
            <a:ext cx="4373525" cy="3438457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F60CF787-9B6A-4C47-8FA9-E0AAF6357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877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9CDE-3751-4F1A-BB72-8CB1713D8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24F53-0EED-4C38-8152-006B96B78F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Final velocity from experimental data (largest velocity)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1.97m/s</a:t>
                </a:r>
              </a:p>
              <a:p>
                <a:r>
                  <a:rPr lang="en-US" dirty="0"/>
                  <a:t>Theoretical value of final velocity.  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0.2132m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𝑔h</m:t>
                        </m:r>
                      </m:e>
                    </m:rad>
                  </m:oMath>
                </a14:m>
                <a:r>
                  <a:rPr lang="en-US" dirty="0"/>
                  <a:t> * 9.8 * 0.2132 = 2.04 m/s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Percent difference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𝑃𝑒𝑟𝑐𝑒𝑛𝑡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𝑛𝑐𝑒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𝑒𝑥𝑝𝑒𝑟𝑖𝑚𝑒𝑛𝑡𝑎𝑙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100=</m:t>
                    </m:r>
                  </m:oMath>
                </a14:m>
                <a:r>
                  <a:rPr lang="en-US" dirty="0"/>
                  <a:t> 3.43%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24F53-0EED-4C38-8152-006B96B78F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8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22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65AE-2DE1-4A23-8DE6-A3B518CF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805A-A6AC-4BB5-BBDD-2544B919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sensor, is again not perfect. The angle of the sensor is not a perfect 90 degree facing downward.</a:t>
            </a:r>
          </a:p>
          <a:p>
            <a:r>
              <a:rPr lang="en-US" dirty="0"/>
              <a:t>Free fall object can be affected by air resistance</a:t>
            </a:r>
          </a:p>
          <a:p>
            <a:r>
              <a:rPr lang="en-US" dirty="0"/>
              <a:t>The variation from trial to trial is due to a few things</a:t>
            </a:r>
          </a:p>
          <a:p>
            <a:pPr lvl="1"/>
            <a:r>
              <a:rPr lang="en-US" dirty="0"/>
              <a:t>Manually holding object – thus dropping is not precise</a:t>
            </a:r>
          </a:p>
          <a:p>
            <a:pPr lvl="1"/>
            <a:r>
              <a:rPr lang="en-US" dirty="0"/>
              <a:t>Sensor had external interference, or inaccuracies because at one point it said 128cm to ground, another it said 78cm while being in the same spot!</a:t>
            </a:r>
          </a:p>
          <a:p>
            <a:r>
              <a:rPr lang="en-US" dirty="0"/>
              <a:t>Kinetic energy is lowest when potential is highest. Kinetic is highest when potential is lowest. The intersection of the two, that’s when energy is the “lowest”</a:t>
            </a:r>
          </a:p>
        </p:txBody>
      </p:sp>
    </p:spTree>
    <p:extLst>
      <p:ext uri="{BB962C8B-B14F-4D97-AF65-F5344CB8AC3E}">
        <p14:creationId xmlns:p14="http://schemas.microsoft.com/office/powerpoint/2010/main" val="4235606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D8F0-2C28-4D87-B23F-BC869B98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Hall Effect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5F2C0A-782F-4C16-A89F-182BEC004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32471"/>
              </p:ext>
            </p:extLst>
          </p:nvPr>
        </p:nvGraphicFramePr>
        <p:xfrm>
          <a:off x="1371600" y="2262249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167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86993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7AC1-3AA2-495D-8AE8-F3C3621B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Required Materials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3E9C-AA9E-4947-ADC1-97CB1DDF5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1 ESP32 Board</a:t>
            </a:r>
          </a:p>
          <a:p>
            <a:r>
              <a:rPr lang="en-US" dirty="0"/>
              <a:t>1 Micro-USB</a:t>
            </a:r>
          </a:p>
          <a:p>
            <a:r>
              <a:rPr lang="en-US" dirty="0"/>
              <a:t>1 Magnet (such as a refrigerator magnet)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Placeholder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C73A498-9F94-4E02-8AAA-F2314143C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0" b="5480"/>
          <a:stretch/>
        </p:blipFill>
        <p:spPr>
          <a:xfrm rot="5400000">
            <a:off x="6473129" y="1139130"/>
            <a:ext cx="6858000" cy="45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4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C80C-66A3-431C-9647-8406C7D8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IoT Output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BD63C-D33D-4324-AE4C-2E240AE46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Swapped for a longer micro-</a:t>
            </a:r>
            <a:r>
              <a:rPr lang="en-US" dirty="0" err="1"/>
              <a:t>usb</a:t>
            </a:r>
            <a:r>
              <a:rPr lang="en-US" dirty="0"/>
              <a:t> cable and was unable to get a stabilized reading</a:t>
            </a:r>
          </a:p>
          <a:p>
            <a:r>
              <a:rPr lang="en-US" dirty="0"/>
              <a:t>For this experiment anything between -1 and 1 will be considered “base”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5AF33A3-F1B3-4248-89F7-FB24F817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72" y="645106"/>
            <a:ext cx="4997854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0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885F-4C07-45F5-81AC-9789C65F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14ED0B3-50E3-4D8D-93A3-D18609D8C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The stair-case like part of the graphs was me experimenting with distance</a:t>
            </a:r>
          </a:p>
          <a:p>
            <a:r>
              <a:rPr lang="en-US" dirty="0"/>
              <a:t>I also noticed that due to the circular magnet I could flip polarity, as noticed by the spikes from + to -, or – to +.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4184B48-21E5-492E-9036-BB267B18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444201"/>
            <a:ext cx="6517065" cy="36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7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7B33-BA86-4889-A80B-CA45DBB1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Effect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7261-2F10-4054-BD0C-29AF945E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experiment is not perfect, and the sensor is not of high precision. Having multiple electronic devices in the vicinity may have impacted the baseline.</a:t>
            </a:r>
          </a:p>
          <a:p>
            <a:r>
              <a:rPr lang="en-US" dirty="0"/>
              <a:t>Can utilize the hall effect for home security! Two sensor can be added onto entry points, when separated the reading should be 0 thus the window or door is ajar.</a:t>
            </a:r>
          </a:p>
          <a:p>
            <a:r>
              <a:rPr lang="en-US" dirty="0"/>
              <a:t>Hall effect works by an external magnetic source pushing charged particles to opposite sides.</a:t>
            </a:r>
          </a:p>
        </p:txBody>
      </p:sp>
    </p:spTree>
    <p:extLst>
      <p:ext uri="{BB962C8B-B14F-4D97-AF65-F5344CB8AC3E}">
        <p14:creationId xmlns:p14="http://schemas.microsoft.com/office/powerpoint/2010/main" val="57063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FA6F-5FC8-41FB-8E73-29B097A2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AEB3-59E4-439B-B743-0D0BD1B0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to troubleshoot a driver issue with ESP32, ended up being a cable issue. Swapped micro-</a:t>
            </a:r>
            <a:r>
              <a:rPr lang="en-US" dirty="0" err="1"/>
              <a:t>usb</a:t>
            </a:r>
            <a:r>
              <a:rPr lang="en-US" dirty="0"/>
              <a:t> which resolved problem</a:t>
            </a:r>
          </a:p>
          <a:p>
            <a:r>
              <a:rPr lang="en-US" dirty="0"/>
              <a:t>Short cables equated to limited space for experiments</a:t>
            </a:r>
          </a:p>
          <a:p>
            <a:r>
              <a:rPr lang="en-US" dirty="0"/>
              <a:t>Precision, hard to achieve precision with eyeballing measurements and using nonscientific grade hardware.</a:t>
            </a:r>
          </a:p>
        </p:txBody>
      </p:sp>
    </p:spTree>
    <p:extLst>
      <p:ext uri="{BB962C8B-B14F-4D97-AF65-F5344CB8AC3E}">
        <p14:creationId xmlns:p14="http://schemas.microsoft.com/office/powerpoint/2010/main" val="1919530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76E8-110A-43A5-90FA-0FDAFA69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62B6-EF5B-4993-92C3-2AC589E06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Development</a:t>
            </a:r>
          </a:p>
          <a:p>
            <a:pPr lvl="1"/>
            <a:r>
              <a:rPr lang="en-US" dirty="0"/>
              <a:t>Majority of games require some level of physics. From velocity, to AI leading their shots to hit a moving target.</a:t>
            </a:r>
          </a:p>
          <a:p>
            <a:r>
              <a:rPr lang="en-US" dirty="0"/>
              <a:t>Critical thinking</a:t>
            </a:r>
          </a:p>
          <a:p>
            <a:pPr lvl="1"/>
            <a:r>
              <a:rPr lang="en-US" dirty="0"/>
              <a:t>Ability to take a problem and logically walk through it step by step to achieve a solution</a:t>
            </a:r>
          </a:p>
        </p:txBody>
      </p:sp>
    </p:spTree>
    <p:extLst>
      <p:ext uri="{BB962C8B-B14F-4D97-AF65-F5344CB8AC3E}">
        <p14:creationId xmlns:p14="http://schemas.microsoft.com/office/powerpoint/2010/main" val="230937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D6E8-1CBF-46EC-8CBA-14F25ADD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Software Requirements for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80A425-8260-49FA-9FDD-23DDB90B9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5758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24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D950-EC59-4C81-93AC-136D53F2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Ultrasonic Sensor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7D798-2045-4D88-AA07-F8B0172597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59040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76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C82F-AC96-47EF-BDD9-A694BC92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Required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717F-F4F0-4009-A506-72011F59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Mega 2560 Board</a:t>
            </a:r>
          </a:p>
          <a:p>
            <a:r>
              <a:rPr lang="en-US" dirty="0"/>
              <a:t>Ultrasonic Sensor HC-SR04</a:t>
            </a:r>
          </a:p>
          <a:p>
            <a:r>
              <a:rPr lang="en-US" dirty="0"/>
              <a:t>Male to Male Wires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Ruler / Tape Measure</a:t>
            </a:r>
          </a:p>
          <a:p>
            <a:r>
              <a:rPr lang="en-US" dirty="0"/>
              <a:t>Object to act as obstacle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95F0F65-24AE-4EDA-B445-36C3A318F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1"/>
          <a:stretch/>
        </p:blipFill>
        <p:spPr>
          <a:xfrm rot="5400000">
            <a:off x="6473129" y="1139130"/>
            <a:ext cx="6858000" cy="45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4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BB4-1B72-439C-A17B-66FDA429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dirty="0"/>
              <a:t>IoT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D00D-91B6-4AC6-B4A4-B3076FAB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The output shows the round trip for the sound to bounce off the obstacle and come back.</a:t>
            </a:r>
          </a:p>
          <a:p>
            <a:r>
              <a:rPr lang="en-US" dirty="0"/>
              <a:t>The time + speed of sound can be used to calculate distance, or in law enforcement – your speed!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24A346D-7C89-49DC-973E-5F102518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2185517"/>
            <a:ext cx="6517065" cy="21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FB4F-EA77-4388-AF99-30EA583B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BDAF-7622-4E65-B459-611D25A9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FC573-8DC3-4513-B363-5EC642C96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31477"/>
              </p:ext>
            </p:extLst>
          </p:nvPr>
        </p:nvGraphicFramePr>
        <p:xfrm>
          <a:off x="980677" y="1764567"/>
          <a:ext cx="10084257" cy="45556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288">
                  <a:extLst>
                    <a:ext uri="{9D8B030D-6E8A-4147-A177-3AD203B41FA5}">
                      <a16:colId xmlns:a16="http://schemas.microsoft.com/office/drawing/2014/main" val="2680175028"/>
                    </a:ext>
                  </a:extLst>
                </a:gridCol>
                <a:gridCol w="1773567">
                  <a:extLst>
                    <a:ext uri="{9D8B030D-6E8A-4147-A177-3AD203B41FA5}">
                      <a16:colId xmlns:a16="http://schemas.microsoft.com/office/drawing/2014/main" val="1768498984"/>
                    </a:ext>
                  </a:extLst>
                </a:gridCol>
                <a:gridCol w="1773567">
                  <a:extLst>
                    <a:ext uri="{9D8B030D-6E8A-4147-A177-3AD203B41FA5}">
                      <a16:colId xmlns:a16="http://schemas.microsoft.com/office/drawing/2014/main" val="1249046169"/>
                    </a:ext>
                  </a:extLst>
                </a:gridCol>
                <a:gridCol w="1724279">
                  <a:extLst>
                    <a:ext uri="{9D8B030D-6E8A-4147-A177-3AD203B41FA5}">
                      <a16:colId xmlns:a16="http://schemas.microsoft.com/office/drawing/2014/main" val="4042757085"/>
                    </a:ext>
                  </a:extLst>
                </a:gridCol>
                <a:gridCol w="1774278">
                  <a:extLst>
                    <a:ext uri="{9D8B030D-6E8A-4147-A177-3AD203B41FA5}">
                      <a16:colId xmlns:a16="http://schemas.microsoft.com/office/drawing/2014/main" val="3508748709"/>
                    </a:ext>
                  </a:extLst>
                </a:gridCol>
                <a:gridCol w="1774278">
                  <a:extLst>
                    <a:ext uri="{9D8B030D-6E8A-4147-A177-3AD203B41FA5}">
                      <a16:colId xmlns:a16="http://schemas.microsoft.com/office/drawing/2014/main" val="650233730"/>
                    </a:ext>
                  </a:extLst>
                </a:gridCol>
              </a:tblGrid>
              <a:tr h="1098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Trial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Ruler Distance (cm)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Total Roundtrip Distance (m)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from Serial Monitor (microseconds)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Roundtrip time (s)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Velocity = distance/time (m/s)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6371964"/>
                  </a:ext>
                </a:extLst>
              </a:tr>
              <a:tr h="691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1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5.08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0.1016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302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0.000302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336.42 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1295801"/>
                  </a:ext>
                </a:extLst>
              </a:tr>
              <a:tr h="691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2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7.62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0.1524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475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0.000475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320.84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580240"/>
                  </a:ext>
                </a:extLst>
              </a:tr>
              <a:tr h="691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3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12.7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0.254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745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0.000745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340.94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5527295"/>
                  </a:ext>
                </a:extLst>
              </a:tr>
              <a:tr h="691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4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15.24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0.3048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910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0.000910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334.94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4470191"/>
                  </a:ext>
                </a:extLst>
              </a:tr>
              <a:tr h="691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5</a:t>
                      </a:r>
                      <a:endParaRPr lang="en-US" sz="1600" kern="10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17.78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0.3556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1042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SimSun" panose="02010600030101010101" pitchFamily="2" charset="-122"/>
                          <a:cs typeface="Lucida Sans" panose="020B0602030504020204" pitchFamily="34" charset="0"/>
                        </a:rPr>
                        <a:t>0.001042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 341.26</a:t>
                      </a:r>
                      <a:endParaRPr lang="en-US" sz="1600" kern="100" dirty="0">
                        <a:effectLst/>
                        <a:latin typeface="+mn-lt"/>
                        <a:ea typeface="SimSun" panose="02010600030101010101" pitchFamily="2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3095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7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5B01-ADFA-446A-87C1-6B6339BF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Pt.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6E5EEC-8A92-4DCD-B43D-72CC3943E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Average velocity from table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334.88 m/s</a:t>
                </a:r>
              </a:p>
              <a:p>
                <a:r>
                  <a:rPr lang="en-US" dirty="0"/>
                  <a:t>Percent difference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𝑠𝑜𝑢𝑛𝑑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=343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𝑃𝑒𝑟𝑐𝑒𝑛𝑡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𝑑𝑖𝑓𝑓𝑒𝑟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𝑛𝑐𝑒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𝑎𝑣𝑔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𝑠𝑜𝑢𝑛𝑑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𝑠𝑜𝑢𝑛𝑑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100%=</m:t>
                    </m:r>
                  </m:oMath>
                </a14:m>
                <a:r>
                  <a:rPr lang="en-US" dirty="0"/>
                  <a:t> 2.37%</a:t>
                </a:r>
              </a:p>
              <a:p>
                <a:pPr marL="530352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6E5EEC-8A92-4DCD-B43D-72CC3943E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75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A0E8-FDD7-4224-BDBA-E0AA40F4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1ADD-A6A9-4A91-97AE-28D56E601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nearly impossible to have the exact distance measured by hand. Additionally, the sensor is not of the utmost quality thus not as accurate.</a:t>
            </a:r>
          </a:p>
          <a:p>
            <a:r>
              <a:rPr lang="en-US" dirty="0"/>
              <a:t>In regard to temperature, humidity, and atmospheric pressure – warmer temperatures will increase the speed of sound. Meanwhile, lower temperatures will decrease it. Humidity will require factoring how water can distort/bend the speed of sound, thus the greater the humidity the less accurate results will be.</a:t>
            </a:r>
          </a:p>
        </p:txBody>
      </p:sp>
    </p:spTree>
    <p:extLst>
      <p:ext uri="{BB962C8B-B14F-4D97-AF65-F5344CB8AC3E}">
        <p14:creationId xmlns:p14="http://schemas.microsoft.com/office/powerpoint/2010/main" val="7688398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82</TotalTime>
  <Words>915</Words>
  <Application>Microsoft Office PowerPoint</Application>
  <PresentationFormat>Widescreen</PresentationFormat>
  <Paragraphs>151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Franklin Gothic Book</vt:lpstr>
      <vt:lpstr>Liberation Serif</vt:lpstr>
      <vt:lpstr>Crop</vt:lpstr>
      <vt:lpstr>Physics Final</vt:lpstr>
      <vt:lpstr>Introduction</vt:lpstr>
      <vt:lpstr>Software Requirements for course</vt:lpstr>
      <vt:lpstr>Ultrasonic Sensor</vt:lpstr>
      <vt:lpstr>Required Materials</vt:lpstr>
      <vt:lpstr>IoT Output</vt:lpstr>
      <vt:lpstr>Data Analysis</vt:lpstr>
      <vt:lpstr>Data Analysis Pt. 2</vt:lpstr>
      <vt:lpstr>Ultrasonic Conclusions</vt:lpstr>
      <vt:lpstr>Ultrasonic Gravity</vt:lpstr>
      <vt:lpstr>Required Materials</vt:lpstr>
      <vt:lpstr>IoT Output</vt:lpstr>
      <vt:lpstr>Excel Data</vt:lpstr>
      <vt:lpstr>Data Collection</vt:lpstr>
      <vt:lpstr>Data Analysis</vt:lpstr>
      <vt:lpstr>Freefall  Additional analysis</vt:lpstr>
      <vt:lpstr>Data Validation</vt:lpstr>
      <vt:lpstr>Gravity Conclusions</vt:lpstr>
      <vt:lpstr>Hall Effect Project</vt:lpstr>
      <vt:lpstr>Required Materials</vt:lpstr>
      <vt:lpstr>IoT Output</vt:lpstr>
      <vt:lpstr>Data Analysis</vt:lpstr>
      <vt:lpstr>Hall Effect Conclusions</vt:lpstr>
      <vt:lpstr>Challenges</vt:lpstr>
      <vt:lpstr>Career Skills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Final</dc:title>
  <dc:creator>Braunsma, Jon</dc:creator>
  <cp:lastModifiedBy>Braunsma, Jon</cp:lastModifiedBy>
  <cp:revision>3</cp:revision>
  <dcterms:created xsi:type="dcterms:W3CDTF">2022-02-25T16:16:45Z</dcterms:created>
  <dcterms:modified xsi:type="dcterms:W3CDTF">2022-02-25T17:39:23Z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